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245" autoAdjust="0"/>
    <p:restoredTop sz="94660"/>
  </p:normalViewPr>
  <p:slideViewPr>
    <p:cSldViewPr>
      <p:cViewPr varScale="1">
        <p:scale>
          <a:sx n="69" d="100"/>
          <a:sy n="69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9C21F16-8E6A-47BF-9794-727A86ECFA9E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1FE2EB-737A-4AC9-9504-BEE7CE495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60510_124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solidFill>
                  <a:srgbClr val="FFFF00"/>
                </a:solidFill>
              </a:rPr>
              <a:t>Liceul</a:t>
            </a:r>
            <a:r>
              <a:rPr lang="en-US" sz="3200" b="1" i="1" dirty="0" smtClean="0">
                <a:solidFill>
                  <a:srgbClr val="FFFF00"/>
                </a:solidFill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Tehnologic</a:t>
            </a:r>
            <a:r>
              <a:rPr lang="en-US" sz="3200" b="1" i="1" dirty="0" smtClean="0">
                <a:solidFill>
                  <a:srgbClr val="FFFF00"/>
                </a:solidFill>
              </a:rPr>
              <a:t> ,,</a:t>
            </a:r>
            <a:r>
              <a:rPr lang="en-US" sz="3200" b="1" i="1" dirty="0" err="1" smtClean="0">
                <a:solidFill>
                  <a:srgbClr val="FFFF00"/>
                </a:solidFill>
              </a:rPr>
              <a:t>Nicanor</a:t>
            </a:r>
            <a:r>
              <a:rPr lang="en-US" sz="3200" b="1" i="1" dirty="0" smtClean="0">
                <a:solidFill>
                  <a:srgbClr val="FFFF00"/>
                </a:solidFill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Morosan</a:t>
            </a:r>
            <a:r>
              <a:rPr lang="en-US" sz="3200" b="1" i="1" dirty="0" smtClean="0">
                <a:solidFill>
                  <a:srgbClr val="FFFF00"/>
                </a:solidFill>
              </a:rPr>
              <a:t>”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Pirtestii</a:t>
            </a:r>
            <a:r>
              <a:rPr lang="en-US" sz="3200" b="1" i="1" dirty="0" smtClean="0">
                <a:solidFill>
                  <a:srgbClr val="FFFF00"/>
                </a:solidFill>
              </a:rPr>
              <a:t> de </a:t>
            </a:r>
            <a:r>
              <a:rPr lang="en-US" sz="3200" b="1" i="1" dirty="0" err="1">
                <a:solidFill>
                  <a:srgbClr val="FFFF00"/>
                </a:solidFill>
              </a:rPr>
              <a:t>J</a:t>
            </a:r>
            <a:r>
              <a:rPr lang="en-US" sz="3200" b="1" i="1" dirty="0" err="1" smtClean="0">
                <a:solidFill>
                  <a:srgbClr val="FFFF00"/>
                </a:solidFill>
              </a:rPr>
              <a:t>os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60419_0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488" y="0"/>
            <a:ext cx="385234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2852"/>
            <a:ext cx="8686800" cy="15716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err="1" smtClean="0"/>
              <a:t>Poezia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ambasadorul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artelor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err="1" smtClean="0"/>
              <a:t>frumoase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/>
              <a:t>Poezia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ro-RO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un </a:t>
            </a:r>
            <a:r>
              <a:rPr lang="en-US" dirty="0" err="1" smtClean="0">
                <a:solidFill>
                  <a:srgbClr val="FFFF00"/>
                </a:solidFill>
              </a:rPr>
              <a:t>limbaj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redus</a:t>
            </a:r>
            <a:r>
              <a:rPr lang="en-US" dirty="0" smtClean="0">
                <a:solidFill>
                  <a:srgbClr val="FFFF00"/>
                </a:solidFill>
              </a:rPr>
              <a:t> la </a:t>
            </a:r>
            <a:r>
              <a:rPr lang="en-US" dirty="0" err="1" smtClean="0">
                <a:solidFill>
                  <a:srgbClr val="FFFF00"/>
                </a:solidFill>
              </a:rPr>
              <a:t>ese</a:t>
            </a:r>
            <a:r>
              <a:rPr lang="en-US" dirty="0" err="1" smtClean="0"/>
              <a:t>ntele</a:t>
            </a:r>
            <a:r>
              <a:rPr lang="en-US" dirty="0" smtClean="0"/>
              <a:t> </a:t>
            </a:r>
            <a:r>
              <a:rPr lang="en-US" dirty="0" err="1" smtClean="0"/>
              <a:t>lui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4786298"/>
            <a:ext cx="8686800" cy="2071702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Muzica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limbajul</a:t>
            </a:r>
            <a:r>
              <a:rPr lang="en-US" dirty="0" smtClean="0"/>
              <a:t> </a:t>
            </a:r>
            <a:r>
              <a:rPr lang="en-US" dirty="0" err="1" smtClean="0"/>
              <a:t>pasiunii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Muzica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leacul</a:t>
            </a:r>
            <a:r>
              <a:rPr lang="en-US" dirty="0" smtClean="0"/>
              <a:t> </a:t>
            </a:r>
            <a:r>
              <a:rPr lang="en-US" dirty="0" err="1" smtClean="0"/>
              <a:t>mintii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Noi</a:t>
            </a:r>
            <a:r>
              <a:rPr lang="en-US" dirty="0" smtClean="0"/>
              <a:t> </a:t>
            </a:r>
            <a:r>
              <a:rPr lang="en-US" dirty="0" err="1" smtClean="0"/>
              <a:t>suntem</a:t>
            </a:r>
            <a:r>
              <a:rPr lang="en-US" dirty="0" smtClean="0"/>
              <a:t> ca un c</a:t>
            </a:r>
            <a:r>
              <a:rPr lang="ro-RO" dirty="0" smtClean="0"/>
              <a:t>ântec,nu credeti? Un cântec nu se poate cânta niciodată de la sfarsit spre inceput.</a:t>
            </a:r>
            <a:endParaRPr lang="en-US" dirty="0"/>
          </a:p>
        </p:txBody>
      </p:sp>
      <p:pic>
        <p:nvPicPr>
          <p:cNvPr id="4" name="Picture 3" descr="WP_20160419_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50057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60419_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85728"/>
            <a:ext cx="8686800" cy="793737"/>
          </a:xfrm>
        </p:spPr>
        <p:txBody>
          <a:bodyPr>
            <a:normAutofit fontScale="85000" lnSpcReduction="20000"/>
          </a:bodyPr>
          <a:lstStyle/>
          <a:p>
            <a:r>
              <a:rPr lang="ro-RO" dirty="0" smtClean="0">
                <a:solidFill>
                  <a:srgbClr val="FFFF00"/>
                </a:solidFill>
              </a:rPr>
              <a:t>Iată ce se întâmplă când la doctor vine un ipohondru!!!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2656"/>
            <a:ext cx="8686800" cy="4525963"/>
          </a:xfrm>
        </p:spPr>
        <p:txBody>
          <a:bodyPr/>
          <a:lstStyle/>
          <a:p>
            <a:r>
              <a:rPr lang="ro-RO" dirty="0" smtClean="0"/>
              <a:t>Cu acest dans colegele noastre au participat la Festivalul Judetean ,,Soyons Francophne!</a:t>
            </a:r>
            <a:r>
              <a:rPr lang="en-US" dirty="0" smtClean="0"/>
              <a:t>” </a:t>
            </a:r>
            <a:r>
              <a:rPr lang="en-US" dirty="0" err="1" smtClean="0"/>
              <a:t>desf</a:t>
            </a:r>
            <a:r>
              <a:rPr lang="ro-RO" dirty="0" smtClean="0"/>
              <a:t>ă</a:t>
            </a:r>
            <a:r>
              <a:rPr lang="en-US" dirty="0" err="1" smtClean="0"/>
              <a:t>surat</a:t>
            </a:r>
            <a:r>
              <a:rPr lang="en-US" dirty="0" smtClean="0"/>
              <a:t> la </a:t>
            </a:r>
            <a:r>
              <a:rPr lang="en-US" dirty="0" err="1" smtClean="0"/>
              <a:t>Gura</a:t>
            </a:r>
            <a:r>
              <a:rPr lang="en-US" dirty="0" smtClean="0"/>
              <a:t> </a:t>
            </a:r>
            <a:r>
              <a:rPr lang="en-US" dirty="0" err="1" smtClean="0"/>
              <a:t>Humorului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194" name="Picture 2" descr="https://scontent-mrs1-1.xx.fbcdn.net/v/t1.0-9/1618620_1151646201520847_38838825684072338_n.jpg?oh=b6a20060b96b1152f0b238aefc2a46e9&amp;oe=579BCE8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3116"/>
            <a:ext cx="7000860" cy="3664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23528" y="5136444"/>
            <a:ext cx="8686800" cy="1931045"/>
          </a:xfrm>
        </p:spPr>
        <p:txBody>
          <a:bodyPr>
            <a:normAutofit/>
          </a:bodyPr>
          <a:lstStyle/>
          <a:p>
            <a:r>
              <a:rPr lang="ro-RO" sz="2000" dirty="0" smtClean="0"/>
              <a:t>Dansul este o arta,dansul </a:t>
            </a:r>
            <a:r>
              <a:rPr lang="ro-RO" sz="2000" dirty="0" err="1" smtClean="0"/>
              <a:t>inseamna</a:t>
            </a:r>
            <a:r>
              <a:rPr lang="ro-RO" sz="2000" dirty="0" smtClean="0"/>
              <a:t> </a:t>
            </a:r>
            <a:r>
              <a:rPr lang="ro-RO" sz="2000" dirty="0" err="1" smtClean="0"/>
              <a:t>emotie</a:t>
            </a:r>
            <a:r>
              <a:rPr lang="ro-RO" sz="2000" dirty="0" smtClean="0"/>
              <a:t>,cucerirea </a:t>
            </a:r>
            <a:r>
              <a:rPr lang="ro-RO" sz="2000" dirty="0" err="1" smtClean="0"/>
              <a:t>spatiului</a:t>
            </a:r>
            <a:r>
              <a:rPr lang="ro-RO" sz="2000" dirty="0" smtClean="0"/>
              <a:t>,curajul de a </a:t>
            </a:r>
            <a:r>
              <a:rPr lang="ro-RO" sz="2000" dirty="0" err="1" smtClean="0"/>
              <a:t>depasi</a:t>
            </a:r>
            <a:r>
              <a:rPr lang="ro-RO" sz="2000" dirty="0" smtClean="0"/>
              <a:t> mobilitatea,ne </a:t>
            </a:r>
            <a:r>
              <a:rPr lang="ro-RO" sz="2000" dirty="0" err="1" smtClean="0"/>
              <a:t>invata</a:t>
            </a:r>
            <a:r>
              <a:rPr lang="ro-RO" sz="2000" dirty="0" smtClean="0"/>
              <a:t> sa fim </a:t>
            </a:r>
            <a:r>
              <a:rPr lang="ro-RO" sz="2000" dirty="0" err="1" smtClean="0"/>
              <a:t>armoniosi</a:t>
            </a:r>
            <a:r>
              <a:rPr lang="ro-RO" sz="2000" dirty="0" smtClean="0"/>
              <a:t> </a:t>
            </a:r>
            <a:r>
              <a:rPr lang="ro-RO" sz="2000" smtClean="0"/>
              <a:t>si </a:t>
            </a:r>
            <a:r>
              <a:rPr lang="ro-RO" sz="2000" smtClean="0"/>
              <a:t>in intreg</a:t>
            </a:r>
            <a:r>
              <a:rPr lang="ro-RO" sz="2000" dirty="0" smtClean="0"/>
              <a:t> </a:t>
            </a:r>
            <a:r>
              <a:rPr lang="ro-RO" sz="2000" dirty="0" smtClean="0"/>
              <a:t>limbajul </a:t>
            </a:r>
            <a:r>
              <a:rPr lang="ro-RO" sz="2000" dirty="0" err="1" smtClean="0"/>
              <a:t>gesturilor.Dansul</a:t>
            </a:r>
            <a:r>
              <a:rPr lang="ro-RO" sz="2000" dirty="0" smtClean="0"/>
              <a:t> </a:t>
            </a:r>
            <a:r>
              <a:rPr lang="ro-RO" sz="2000" dirty="0" err="1" smtClean="0"/>
              <a:t>ofera</a:t>
            </a:r>
            <a:r>
              <a:rPr lang="ro-RO" sz="2000" dirty="0" smtClean="0"/>
              <a:t> </a:t>
            </a:r>
            <a:r>
              <a:rPr lang="ro-RO" sz="2000" dirty="0" err="1" smtClean="0"/>
              <a:t>satisfactii</a:t>
            </a:r>
            <a:r>
              <a:rPr lang="ro-RO" sz="2000" dirty="0" smtClean="0"/>
              <a:t>,</a:t>
            </a:r>
            <a:r>
              <a:rPr lang="ro-RO" sz="2000" dirty="0" err="1" smtClean="0"/>
              <a:t>fara</a:t>
            </a:r>
            <a:r>
              <a:rPr lang="ro-RO" sz="2000" dirty="0" smtClean="0"/>
              <a:t> a le uita </a:t>
            </a:r>
            <a:r>
              <a:rPr lang="ro-RO" sz="2000" dirty="0" err="1" smtClean="0"/>
              <a:t>insa</a:t>
            </a:r>
            <a:r>
              <a:rPr lang="ro-RO" sz="2000" dirty="0" smtClean="0"/>
              <a:t> pe cele estetice si este singurul care ne </a:t>
            </a:r>
            <a:r>
              <a:rPr lang="ro-RO" sz="2000" dirty="0" err="1" smtClean="0"/>
              <a:t>mentine</a:t>
            </a:r>
            <a:r>
              <a:rPr lang="ro-RO" sz="2000" dirty="0" smtClean="0"/>
              <a:t> in forma!</a:t>
            </a:r>
            <a:endParaRPr lang="ro-RO" sz="2000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624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97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224656" y="5301208"/>
            <a:ext cx="8686800" cy="1354981"/>
          </a:xfrm>
        </p:spPr>
        <p:txBody>
          <a:bodyPr>
            <a:normAutofit/>
          </a:bodyPr>
          <a:lstStyle/>
          <a:p>
            <a:r>
              <a:rPr lang="ro-RO" sz="2000" dirty="0" smtClean="0"/>
              <a:t>Se spune ca toata lumea se pricepe la politica,fotbal si cure de </a:t>
            </a:r>
            <a:r>
              <a:rPr lang="ro-RO" sz="2000" dirty="0" err="1" smtClean="0"/>
              <a:t>slabire.Dietele</a:t>
            </a:r>
            <a:r>
              <a:rPr lang="ro-RO" sz="2000" dirty="0" smtClean="0"/>
              <a:t> au fost si vor fi mereu la </a:t>
            </a:r>
            <a:r>
              <a:rPr lang="ro-RO" sz="2000" dirty="0" err="1" smtClean="0"/>
              <a:t>moda.Iata</a:t>
            </a:r>
            <a:r>
              <a:rPr lang="ro-RO" sz="2000" dirty="0" smtClean="0"/>
              <a:t> cum vad problema mamele din sceneta </a:t>
            </a:r>
            <a:r>
              <a:rPr lang="ro-RO" sz="2000" dirty="0" err="1" smtClean="0"/>
              <a:t>urmatoare</a:t>
            </a:r>
            <a:r>
              <a:rPr lang="ro-RO" sz="2000" dirty="0" smtClean="0"/>
              <a:t>.</a:t>
            </a:r>
            <a:endParaRPr lang="ro-RO" sz="2000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44" y="0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01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3" y="13428"/>
            <a:ext cx="9144000" cy="3847620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3" y="3645024"/>
            <a:ext cx="9144000" cy="33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54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788"/>
            <a:ext cx="3852333" cy="6858000"/>
          </a:xfrm>
          <a:prstGeom prst="rect">
            <a:avLst/>
          </a:prstGeom>
        </p:spPr>
      </p:pic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995936" y="2708920"/>
            <a:ext cx="4942384" cy="3134181"/>
          </a:xfrm>
        </p:spPr>
        <p:txBody>
          <a:bodyPr>
            <a:normAutofit/>
          </a:bodyPr>
          <a:lstStyle/>
          <a:p>
            <a:r>
              <a:rPr lang="ro-RO" sz="2000" dirty="0" err="1" smtClean="0">
                <a:solidFill>
                  <a:srgbClr val="00B050"/>
                </a:solidFill>
              </a:rPr>
              <a:t>Numarul</a:t>
            </a:r>
            <a:r>
              <a:rPr lang="ro-RO" sz="2000" dirty="0" smtClean="0">
                <a:solidFill>
                  <a:srgbClr val="00B050"/>
                </a:solidFill>
              </a:rPr>
              <a:t> cel mai mare de polonezi se afla in </a:t>
            </a:r>
            <a:r>
              <a:rPr lang="ro-RO" sz="2000" dirty="0" err="1" smtClean="0">
                <a:solidFill>
                  <a:srgbClr val="00B050"/>
                </a:solidFill>
              </a:rPr>
              <a:t>Bucovina.Aceasta</a:t>
            </a:r>
            <a:r>
              <a:rPr lang="ro-RO" sz="2000" dirty="0" smtClean="0">
                <a:solidFill>
                  <a:srgbClr val="00B050"/>
                </a:solidFill>
              </a:rPr>
              <a:t> comunitate si-a </a:t>
            </a:r>
            <a:r>
              <a:rPr lang="ro-RO" sz="2000" dirty="0" err="1" smtClean="0">
                <a:solidFill>
                  <a:srgbClr val="00B050"/>
                </a:solidFill>
              </a:rPr>
              <a:t>pastrat</a:t>
            </a:r>
            <a:r>
              <a:rPr lang="ro-RO" sz="2000" dirty="0" smtClean="0">
                <a:solidFill>
                  <a:srgbClr val="00B050"/>
                </a:solidFill>
              </a:rPr>
              <a:t> limba,obiceiurile si religia catolica</a:t>
            </a:r>
            <a:r>
              <a:rPr lang="ro-RO" sz="2000" dirty="0" smtClean="0"/>
              <a:t>.</a:t>
            </a:r>
            <a:endParaRPr lang="ro-RO" sz="2000" dirty="0"/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216039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2843808" y="1340768"/>
            <a:ext cx="2952328" cy="3960440"/>
          </a:xfrm>
        </p:spPr>
        <p:txBody>
          <a:bodyPr>
            <a:normAutofit/>
          </a:bodyPr>
          <a:lstStyle/>
          <a:p>
            <a:r>
              <a:rPr lang="ro-RO" sz="2000" dirty="0" smtClean="0"/>
              <a:t>Dansul plin de patos si </a:t>
            </a:r>
            <a:r>
              <a:rPr lang="ro-RO" sz="2000" dirty="0" err="1" smtClean="0"/>
              <a:t>cantecele</a:t>
            </a:r>
            <a:r>
              <a:rPr lang="ro-RO" sz="2000" dirty="0" smtClean="0"/>
              <a:t> </a:t>
            </a:r>
            <a:r>
              <a:rPr lang="ro-RO" sz="2000" dirty="0" err="1" smtClean="0"/>
              <a:t>tiganesti</a:t>
            </a:r>
            <a:r>
              <a:rPr lang="ro-RO" sz="2000" dirty="0" smtClean="0"/>
              <a:t> autentice au </a:t>
            </a:r>
            <a:r>
              <a:rPr lang="ro-RO" sz="2000" dirty="0" err="1" smtClean="0"/>
              <a:t>intotdeauna</a:t>
            </a:r>
            <a:r>
              <a:rPr lang="ro-RO" sz="2000" dirty="0" smtClean="0"/>
              <a:t> succes la public deoarece sunt temperamentale iar atmosfera se umple de </a:t>
            </a:r>
            <a:r>
              <a:rPr lang="ro-RO" sz="2000" dirty="0" err="1" smtClean="0"/>
              <a:t>viata</a:t>
            </a:r>
            <a:r>
              <a:rPr lang="ro-RO" sz="2000" dirty="0" smtClean="0"/>
              <a:t> si culoare.</a:t>
            </a:r>
            <a:endParaRPr lang="ro-RO" sz="2000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71" y="0"/>
            <a:ext cx="3137311" cy="6858000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0"/>
            <a:ext cx="341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896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0" y="1556792"/>
            <a:ext cx="3384376" cy="50993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 smtClean="0"/>
          </a:p>
          <a:p>
            <a:pPr marL="0" indent="0">
              <a:buNone/>
            </a:pPr>
            <a:r>
              <a:rPr lang="ro-RO" sz="2000" dirty="0" smtClean="0"/>
              <a:t>Muzica,cantul si jocul sunt </a:t>
            </a:r>
            <a:r>
              <a:rPr lang="ro-RO" sz="2000" dirty="0" err="1" smtClean="0"/>
              <a:t>parti</a:t>
            </a:r>
            <a:r>
              <a:rPr lang="ro-RO" sz="2000" dirty="0" smtClean="0"/>
              <a:t> organice ale existentei romanului.</a:t>
            </a:r>
          </a:p>
          <a:p>
            <a:pPr marL="0" indent="0">
              <a:buNone/>
            </a:pPr>
            <a:r>
              <a:rPr lang="ro-RO" sz="2000" dirty="0" smtClean="0"/>
              <a:t>                                                                                 In muzica populara </a:t>
            </a:r>
            <a:r>
              <a:rPr lang="ro-RO" sz="2000" dirty="0" err="1" smtClean="0"/>
              <a:t>romaneasca</a:t>
            </a:r>
            <a:r>
              <a:rPr lang="ro-RO" sz="2000" dirty="0" smtClean="0"/>
              <a:t>,Dumnezeu a ascuns </a:t>
            </a:r>
            <a:r>
              <a:rPr lang="ro-RO" sz="2000" dirty="0" err="1" smtClean="0"/>
              <a:t>frumuseti</a:t>
            </a:r>
            <a:r>
              <a:rPr lang="ro-RO" sz="2000" dirty="0" smtClean="0"/>
              <a:t> si valori </a:t>
            </a:r>
            <a:r>
              <a:rPr lang="ro-RO" sz="2000" dirty="0" err="1" smtClean="0"/>
              <a:t>nebanuite</a:t>
            </a:r>
            <a:r>
              <a:rPr lang="ro-RO" sz="2000" dirty="0" smtClean="0"/>
              <a:t>!!</a:t>
            </a:r>
            <a:endParaRPr lang="ro-RO" sz="2000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85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14348" y="785794"/>
            <a:ext cx="7715304" cy="54292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20160510_124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" y="0"/>
            <a:ext cx="914403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stituent conținut 6"/>
          <p:cNvSpPr>
            <a:spLocks noGrp="1"/>
          </p:cNvSpPr>
          <p:nvPr>
            <p:ph idx="1"/>
          </p:nvPr>
        </p:nvSpPr>
        <p:spPr>
          <a:xfrm>
            <a:off x="4355976" y="1556792"/>
            <a:ext cx="4059560" cy="4235301"/>
          </a:xfrm>
        </p:spPr>
        <p:txBody>
          <a:bodyPr>
            <a:normAutofit/>
          </a:bodyPr>
          <a:lstStyle/>
          <a:p>
            <a:r>
              <a:rPr lang="ro-RO" sz="2000" dirty="0" smtClean="0"/>
              <a:t>Ceea ce numim </a:t>
            </a:r>
            <a:r>
              <a:rPr lang="ro-RO" sz="2000" dirty="0" err="1" smtClean="0"/>
              <a:t>inceput</a:t>
            </a:r>
            <a:r>
              <a:rPr lang="ro-RO" sz="2000" dirty="0" smtClean="0"/>
              <a:t> este de obicei </a:t>
            </a:r>
            <a:r>
              <a:rPr lang="ro-RO" sz="2000" dirty="0" err="1" smtClean="0"/>
              <a:t>sfarsitul</a:t>
            </a:r>
            <a:r>
              <a:rPr lang="ro-RO" sz="2000" dirty="0" smtClean="0"/>
              <a:t>.</a:t>
            </a:r>
          </a:p>
          <a:p>
            <a:r>
              <a:rPr lang="ro-RO" sz="2000" dirty="0" smtClean="0"/>
              <a:t>Ceea ce este </a:t>
            </a:r>
            <a:r>
              <a:rPr lang="ro-RO" sz="2000" dirty="0" err="1" smtClean="0"/>
              <a:t>sfarsitul</a:t>
            </a:r>
            <a:r>
              <a:rPr lang="ro-RO" sz="2000" dirty="0" smtClean="0"/>
              <a:t> </a:t>
            </a:r>
            <a:r>
              <a:rPr lang="ro-RO" sz="2000" dirty="0" err="1" smtClean="0"/>
              <a:t>este</a:t>
            </a:r>
            <a:r>
              <a:rPr lang="ro-RO" sz="2000" dirty="0" smtClean="0"/>
              <a:t> de fapt </a:t>
            </a:r>
            <a:r>
              <a:rPr lang="ro-RO" sz="2000" dirty="0" err="1" smtClean="0"/>
              <a:t>inceput</a:t>
            </a:r>
            <a:r>
              <a:rPr lang="ro-RO" sz="2000" dirty="0" smtClean="0"/>
              <a:t>.</a:t>
            </a:r>
          </a:p>
          <a:p>
            <a:r>
              <a:rPr lang="ro-RO" sz="2000" dirty="0" err="1" smtClean="0"/>
              <a:t>Sfarsitul</a:t>
            </a:r>
            <a:r>
              <a:rPr lang="ro-RO" sz="2000" dirty="0" smtClean="0"/>
              <a:t> este acolo de unde </a:t>
            </a:r>
            <a:r>
              <a:rPr lang="ro-RO" sz="2000" dirty="0" err="1" smtClean="0"/>
              <a:t>incepem</a:t>
            </a:r>
            <a:r>
              <a:rPr lang="ro-RO" sz="2000" dirty="0" smtClean="0"/>
              <a:t>.</a:t>
            </a:r>
          </a:p>
          <a:p>
            <a:pPr marL="0" indent="0">
              <a:buNone/>
            </a:pPr>
            <a:endParaRPr lang="ro-RO" sz="2000" dirty="0"/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35"/>
            <a:ext cx="385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81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14348" y="642918"/>
            <a:ext cx="7786742" cy="55721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20160510_124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85786" y="642918"/>
            <a:ext cx="7786742" cy="571504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IMG_20160415_131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</a:rPr>
              <a:t>Spectacolul</a:t>
            </a:r>
            <a:r>
              <a:rPr lang="en-US" dirty="0" smtClean="0">
                <a:solidFill>
                  <a:schemeClr val="accent6"/>
                </a:solidFill>
              </a:rPr>
              <a:t> 3D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71736" y="2857496"/>
            <a:ext cx="4271970" cy="2138362"/>
          </a:xfrm>
        </p:spPr>
        <p:txBody>
          <a:bodyPr/>
          <a:lstStyle/>
          <a:p>
            <a:pPr algn="l">
              <a:buFont typeface="Wingdings" pitchFamily="2" charset="2"/>
              <a:buChar char="v"/>
            </a:pPr>
            <a:r>
              <a:rPr lang="en-US" dirty="0" smtClean="0"/>
              <a:t>D</a:t>
            </a:r>
            <a:r>
              <a:rPr lang="ro-RO" dirty="0"/>
              <a:t>ă</a:t>
            </a:r>
            <a:r>
              <a:rPr lang="en-US" dirty="0" err="1" smtClean="0"/>
              <a:t>ruire</a:t>
            </a:r>
            <a:endParaRPr lang="en-US" dirty="0" smtClean="0"/>
          </a:p>
          <a:p>
            <a:pPr algn="l">
              <a:buFont typeface="Wingdings" pitchFamily="2" charset="2"/>
              <a:buChar char="v"/>
            </a:pPr>
            <a:r>
              <a:rPr lang="en-US" dirty="0" err="1" smtClean="0"/>
              <a:t>Dragoste</a:t>
            </a:r>
            <a:endParaRPr lang="en-US" dirty="0" smtClean="0"/>
          </a:p>
          <a:p>
            <a:pPr algn="l">
              <a:buFont typeface="Wingdings" pitchFamily="2" charset="2"/>
              <a:buChar char="v"/>
            </a:pPr>
            <a:r>
              <a:rPr lang="en-US" dirty="0" err="1" smtClean="0"/>
              <a:t>Distrac</a:t>
            </a:r>
            <a:r>
              <a:rPr lang="ro-RO" dirty="0" smtClean="0"/>
              <a:t>ț</a:t>
            </a:r>
            <a:r>
              <a:rPr lang="en-US" dirty="0" err="1" smtClean="0"/>
              <a:t>ie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0510_124353 - Copy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458200" cy="1222375"/>
          </a:xfrm>
        </p:spPr>
        <p:txBody>
          <a:bodyPr/>
          <a:lstStyle/>
          <a:p>
            <a:r>
              <a:rPr lang="ro-RO" dirty="0" smtClean="0"/>
              <a:t>P</a:t>
            </a:r>
            <a:r>
              <a:rPr lang="en-US" dirty="0" err="1" smtClean="0"/>
              <a:t>rEZENTATORII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6" name="Picture 5" descr="WP_20160419_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0"/>
            <a:ext cx="385233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42918"/>
            <a:ext cx="8686800" cy="557216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b="1" dirty="0" err="1" smtClean="0"/>
              <a:t>Adev</a:t>
            </a:r>
            <a:r>
              <a:rPr lang="ro-RO" b="1" dirty="0" smtClean="0"/>
              <a:t>ă</a:t>
            </a:r>
            <a:r>
              <a:rPr lang="en-US" b="1" dirty="0" smtClean="0"/>
              <a:t>rat d</a:t>
            </a:r>
            <a:r>
              <a:rPr lang="ro-RO" b="1" dirty="0" smtClean="0"/>
              <a:t>ă</a:t>
            </a:r>
            <a:r>
              <a:rPr lang="en-US" b="1" dirty="0" err="1" smtClean="0"/>
              <a:t>ruire</a:t>
            </a:r>
            <a:r>
              <a:rPr lang="en-US" b="1" dirty="0" smtClean="0"/>
              <a:t> </a:t>
            </a:r>
            <a:r>
              <a:rPr lang="ro-RO" b="1" dirty="0" smtClean="0"/>
              <a:t>î</a:t>
            </a:r>
            <a:r>
              <a:rPr lang="en-US" b="1" dirty="0" err="1" smtClean="0"/>
              <a:t>nseamn</a:t>
            </a:r>
            <a:r>
              <a:rPr lang="ro-RO" b="1" dirty="0" smtClean="0"/>
              <a:t>ă</a:t>
            </a:r>
            <a:r>
              <a:rPr lang="en-US" b="1" dirty="0" smtClean="0"/>
              <a:t> o rev</a:t>
            </a:r>
            <a:r>
              <a:rPr lang="ro-RO" b="1" dirty="0" smtClean="0"/>
              <a:t>ă</a:t>
            </a:r>
            <a:r>
              <a:rPr lang="en-US" b="1" dirty="0" err="1" smtClean="0"/>
              <a:t>rsare</a:t>
            </a:r>
            <a:r>
              <a:rPr lang="en-US" b="1" dirty="0" smtClean="0"/>
              <a:t> a </a:t>
            </a:r>
            <a:r>
              <a:rPr lang="en-US" b="1" dirty="0" err="1" smtClean="0"/>
              <a:t>iubirii</a:t>
            </a:r>
            <a:r>
              <a:rPr lang="en-US" b="1" dirty="0" smtClean="0"/>
              <a:t> </a:t>
            </a:r>
            <a:r>
              <a:rPr lang="en-US" b="1" dirty="0" err="1" smtClean="0"/>
              <a:t>tale.Atunci</a:t>
            </a:r>
            <a:r>
              <a:rPr lang="en-US" b="1" dirty="0" smtClean="0"/>
              <a:t> c</a:t>
            </a:r>
            <a:r>
              <a:rPr lang="ro-RO" b="1" dirty="0" smtClean="0"/>
              <a:t>ă</a:t>
            </a:r>
            <a:r>
              <a:rPr lang="en-US" b="1" dirty="0" err="1" smtClean="0"/>
              <a:t>nd</a:t>
            </a:r>
            <a:r>
              <a:rPr lang="en-US" b="1" dirty="0" smtClean="0"/>
              <a:t> d</a:t>
            </a:r>
            <a:r>
              <a:rPr lang="ro-RO" b="1" dirty="0" smtClean="0"/>
              <a:t>ă</a:t>
            </a:r>
            <a:r>
              <a:rPr lang="en-US" b="1" dirty="0" err="1" smtClean="0"/>
              <a:t>ruie</a:t>
            </a:r>
            <a:r>
              <a:rPr lang="ro-RO" b="1" dirty="0" smtClean="0"/>
              <a:t>s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ro-RO" b="1" dirty="0" smtClean="0"/>
              <a:t>î</a:t>
            </a:r>
            <a:r>
              <a:rPr lang="en-US" b="1" dirty="0" smtClean="0"/>
              <a:t>n </a:t>
            </a:r>
            <a:r>
              <a:rPr lang="en-US" b="1" dirty="0" err="1" smtClean="0"/>
              <a:t>acest</a:t>
            </a:r>
            <a:r>
              <a:rPr lang="en-US" b="1" dirty="0" smtClean="0"/>
              <a:t> </a:t>
            </a:r>
            <a:r>
              <a:rPr lang="en-US" b="1" dirty="0" err="1" smtClean="0"/>
              <a:t>fel,nu</a:t>
            </a:r>
            <a:r>
              <a:rPr lang="en-US" b="1" dirty="0" smtClean="0"/>
              <a:t> </a:t>
            </a:r>
            <a:r>
              <a:rPr lang="en-US" b="1" dirty="0" err="1" smtClean="0"/>
              <a:t>sim</a:t>
            </a:r>
            <a:r>
              <a:rPr lang="ro-RO" b="1" dirty="0" smtClean="0"/>
              <a:t>t</a:t>
            </a:r>
            <a:r>
              <a:rPr lang="en-US" b="1" dirty="0" err="1" smtClean="0"/>
              <a:t>i</a:t>
            </a:r>
            <a:r>
              <a:rPr lang="en-US" b="1" dirty="0" smtClean="0"/>
              <a:t> c</a:t>
            </a:r>
            <a:r>
              <a:rPr lang="ro-RO" b="1" dirty="0" smtClean="0"/>
              <a:t>ă</a:t>
            </a:r>
            <a:r>
              <a:rPr lang="en-US" b="1" dirty="0" smtClean="0"/>
              <a:t> </a:t>
            </a:r>
            <a:r>
              <a:rPr lang="en-US" b="1" dirty="0" err="1" smtClean="0"/>
              <a:t>esti</a:t>
            </a:r>
            <a:r>
              <a:rPr lang="ro-RO" b="1" dirty="0" smtClean="0"/>
              <a:t> </a:t>
            </a:r>
            <a:r>
              <a:rPr lang="en-US" b="1" dirty="0" err="1" smtClean="0"/>
              <a:t>sleit</a:t>
            </a:r>
            <a:r>
              <a:rPr lang="en-US" b="1" dirty="0" smtClean="0"/>
              <a:t> de </a:t>
            </a:r>
            <a:r>
              <a:rPr lang="en-US" b="1" dirty="0" err="1" smtClean="0"/>
              <a:t>puteri.De</a:t>
            </a:r>
            <a:r>
              <a:rPr lang="en-US" b="1" dirty="0" smtClean="0"/>
              <a:t> </a:t>
            </a:r>
            <a:r>
              <a:rPr lang="en-US" b="1" dirty="0" err="1" smtClean="0"/>
              <a:t>fapt,te</a:t>
            </a:r>
            <a:r>
              <a:rPr lang="en-US" b="1" dirty="0" smtClean="0"/>
              <a:t> </a:t>
            </a:r>
            <a:r>
              <a:rPr lang="en-US" b="1" dirty="0" err="1" smtClean="0"/>
              <a:t>simti</a:t>
            </a:r>
            <a:r>
              <a:rPr lang="ro-RO" b="1" dirty="0" smtClean="0"/>
              <a:t> </a:t>
            </a:r>
            <a:r>
              <a:rPr lang="en-US" b="1" dirty="0" err="1" smtClean="0"/>
              <a:t>energizat,pentru</a:t>
            </a:r>
            <a:r>
              <a:rPr lang="en-US" b="1" dirty="0" smtClean="0"/>
              <a:t> c</a:t>
            </a:r>
            <a:r>
              <a:rPr lang="ro-RO" b="1" dirty="0" smtClean="0"/>
              <a:t>ă</a:t>
            </a:r>
            <a:r>
              <a:rPr lang="en-US" b="1" dirty="0" smtClean="0"/>
              <a:t> </a:t>
            </a:r>
            <a:r>
              <a:rPr lang="en-US" b="1" dirty="0" err="1" smtClean="0"/>
              <a:t>iubirea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care o d</a:t>
            </a:r>
            <a:r>
              <a:rPr lang="ro-RO" b="1" dirty="0" smtClean="0"/>
              <a:t>ă</a:t>
            </a:r>
            <a:r>
              <a:rPr lang="en-US" b="1" dirty="0" err="1" smtClean="0"/>
              <a:t>rui</a:t>
            </a:r>
            <a:r>
              <a:rPr lang="en-US" b="1" dirty="0" smtClean="0"/>
              <a:t> se </a:t>
            </a:r>
            <a:r>
              <a:rPr lang="ro-RO" b="1" dirty="0" err="1" smtClean="0"/>
              <a:t>î</a:t>
            </a:r>
            <a:r>
              <a:rPr lang="en-US" b="1" dirty="0" err="1" smtClean="0"/>
              <a:t>ntoarce</a:t>
            </a:r>
            <a:r>
              <a:rPr lang="en-US" b="1" dirty="0" smtClean="0"/>
              <a:t> la </a:t>
            </a:r>
            <a:r>
              <a:rPr lang="en-US" b="1" dirty="0" err="1" smtClean="0"/>
              <a:t>tine,prin</a:t>
            </a:r>
            <a:r>
              <a:rPr lang="en-US" b="1" dirty="0" smtClean="0"/>
              <a:t> </a:t>
            </a:r>
            <a:r>
              <a:rPr lang="en-US" b="1" dirty="0" err="1" smtClean="0"/>
              <a:t>recunostinta</a:t>
            </a:r>
            <a:r>
              <a:rPr lang="en-US" b="1" dirty="0" smtClean="0"/>
              <a:t> </a:t>
            </a:r>
            <a:r>
              <a:rPr lang="en-US" b="1" dirty="0" err="1" smtClean="0"/>
              <a:t>oamenilor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care </a:t>
            </a:r>
            <a:r>
              <a:rPr lang="en-US" b="1" dirty="0" err="1" smtClean="0"/>
              <a:t>i-ai</a:t>
            </a:r>
            <a:r>
              <a:rPr lang="en-US" b="1" dirty="0" smtClean="0"/>
              <a:t> </a:t>
            </a:r>
            <a:r>
              <a:rPr lang="en-US" b="1" dirty="0" err="1" smtClean="0"/>
              <a:t>atins</a:t>
            </a:r>
            <a:r>
              <a:rPr lang="en-US" b="1" dirty="0" smtClean="0"/>
              <a:t>.</a:t>
            </a:r>
            <a:endParaRPr lang="ro-RO" b="1" dirty="0" smtClean="0"/>
          </a:p>
          <a:p>
            <a:pPr>
              <a:buFont typeface="Wingdings" pitchFamily="2" charset="2"/>
              <a:buChar char="v"/>
            </a:pPr>
            <a:r>
              <a:rPr lang="ro-RO" b="1" dirty="0" smtClean="0"/>
              <a:t>Nu face greseala de a crede că nu ai nici un dar de făcut.Fiecare dintre noi are ceva de dăruit.</a:t>
            </a:r>
          </a:p>
          <a:p>
            <a:pPr>
              <a:buFont typeface="Wingdings" pitchFamily="2" charset="2"/>
              <a:buChar char="v"/>
            </a:pPr>
            <a:r>
              <a:rPr lang="ro-RO" b="1" dirty="0" smtClean="0"/>
              <a:t>Darul tău aduce bucurie tie si celorlalti .</a:t>
            </a:r>
            <a:endParaRPr lang="en-US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P_20160419_0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5720" y="285728"/>
            <a:ext cx="8686800" cy="2428892"/>
          </a:xfrm>
        </p:spPr>
        <p:txBody>
          <a:bodyPr/>
          <a:lstStyle/>
          <a:p>
            <a:r>
              <a:rPr lang="ro-RO" dirty="0" smtClean="0">
                <a:solidFill>
                  <a:srgbClr val="FFFF00"/>
                </a:solidFill>
              </a:rPr>
              <a:t>Dansul modern este un joc, un ansamblu de miscări ritmice, variate, ale corpului omenesc, o cale de a veni in intâmpinarea artei si un mijloc de relaxare si divertisment</a:t>
            </a:r>
            <a:r>
              <a:rPr lang="ro-RO" dirty="0" smtClean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101</TotalTime>
  <Words>381</Words>
  <Application>Microsoft Office PowerPoint</Application>
  <PresentationFormat>Expunere pe ecran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20</vt:i4>
      </vt:variant>
    </vt:vector>
  </HeadingPairs>
  <TitlesOfParts>
    <vt:vector size="21" baseType="lpstr">
      <vt:lpstr>Trek</vt:lpstr>
      <vt:lpstr>Liceul Tehnologic ,,Nicanor Morosan” Pirtestii de Jos</vt:lpstr>
      <vt:lpstr>Diapozitivul 2</vt:lpstr>
      <vt:lpstr>Diapozitivul 3</vt:lpstr>
      <vt:lpstr>Diapozitivul 4</vt:lpstr>
      <vt:lpstr>Spectacolul 3D</vt:lpstr>
      <vt:lpstr>Diapozitivul 6</vt:lpstr>
      <vt:lpstr>PrEZENTATORII:</vt:lpstr>
      <vt:lpstr>Diapozitivul 8</vt:lpstr>
      <vt:lpstr>Diapozitivul 9</vt:lpstr>
      <vt:lpstr>Diapozitivul 10</vt:lpstr>
      <vt:lpstr>Diapozitivul 11</vt:lpstr>
      <vt:lpstr>Diapozitivul 12</vt:lpstr>
      <vt:lpstr>Diapozitivul 13</vt:lpstr>
      <vt:lpstr>Diapozitivul 14</vt:lpstr>
      <vt:lpstr>Diapozitivul 15</vt:lpstr>
      <vt:lpstr>Diapozitivul 16</vt:lpstr>
      <vt:lpstr>Diapozitivul 17</vt:lpstr>
      <vt:lpstr>Diapozitivul 18</vt:lpstr>
      <vt:lpstr>Diapozitivul 19</vt:lpstr>
      <vt:lpstr>Diapozitivul 20</vt:lpstr>
    </vt:vector>
  </TitlesOfParts>
  <Company>XXX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Liceul Tehnologic ,,Nicanor Morosan” Pirtestii de Jos</dc:title>
  <dc:creator>LAPTOP</dc:creator>
  <cp:lastModifiedBy>user</cp:lastModifiedBy>
  <cp:revision>16</cp:revision>
  <dcterms:created xsi:type="dcterms:W3CDTF">2016-05-11T07:31:01Z</dcterms:created>
  <dcterms:modified xsi:type="dcterms:W3CDTF">2016-05-12T10:28:25Z</dcterms:modified>
</cp:coreProperties>
</file>